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4" r:id="rId1"/>
  </p:sldMasterIdLst>
  <p:sldIdLst>
    <p:sldId id="256" r:id="rId2"/>
    <p:sldId id="259" r:id="rId3"/>
    <p:sldId id="260" r:id="rId4"/>
    <p:sldId id="258" r:id="rId5"/>
    <p:sldId id="263" r:id="rId6"/>
    <p:sldId id="264" r:id="rId7"/>
    <p:sldId id="265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198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139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11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504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956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47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821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000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10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4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6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10/17/2019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922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019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31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51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213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27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507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microsoft.com/office/2007/relationships/hdphoto" Target="../media/hdphoto1.wdp"/><Relationship Id="rId7" Type="http://schemas.openxmlformats.org/officeDocument/2006/relationships/hyperlink" Target="http://www.fsamso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Yvette.lindo@fsamso.org" TargetMode="External"/><Relationship Id="rId5" Type="http://schemas.openxmlformats.org/officeDocument/2006/relationships/hyperlink" Target="mailto:koel.roy@fsamso.org" TargetMode="External"/><Relationship Id="rId4" Type="http://schemas.openxmlformats.org/officeDocument/2006/relationships/hyperlink" Target="mailto:mso@fultonscienceacademy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07E21DAE-8765-4171-8F76-558057ED42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532" y="2229190"/>
            <a:ext cx="6110330" cy="2399619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2BFE35DC-B47E-4BB9-AAE0-CF700ACF7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7386" y="312959"/>
            <a:ext cx="8574622" cy="1492217"/>
          </a:xfrm>
        </p:spPr>
        <p:txBody>
          <a:bodyPr/>
          <a:lstStyle/>
          <a:p>
            <a:pPr algn="ctr"/>
            <a:r>
              <a:rPr lang="en-US" dirty="0"/>
              <a:t>MSO Parent Engagement</a:t>
            </a:r>
          </a:p>
        </p:txBody>
      </p:sp>
    </p:spTree>
    <p:extLst>
      <p:ext uri="{BB962C8B-B14F-4D97-AF65-F5344CB8AC3E}">
        <p14:creationId xmlns:p14="http://schemas.microsoft.com/office/powerpoint/2010/main" val="341984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DE314-A448-4F45-98FE-5E77F594C9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5693" y="211012"/>
            <a:ext cx="8114737" cy="1111348"/>
          </a:xfrm>
        </p:spPr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94FA7C-F181-414D-B459-1A751E4E29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3635" y="1322360"/>
            <a:ext cx="7494082" cy="3643535"/>
          </a:xfrm>
        </p:spPr>
        <p:txBody>
          <a:bodyPr>
            <a:normAutofit lnSpcReduction="10000"/>
          </a:bodyPr>
          <a:lstStyle/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Upcoming events –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Book Fair - November 11-15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Thanksgiving Dinner - November 14th.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If you would like to volunteer for either event, please contact the event chairs directly.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MSO open positions for next school year and election information.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MSO Contact Information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07E21DAE-8765-4171-8F76-558057ED42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091" y="5427944"/>
            <a:ext cx="3595481" cy="14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335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DE314-A448-4F45-98FE-5E77F594C9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5693" y="-49237"/>
            <a:ext cx="8142873" cy="84406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Upcoming Events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94FA7C-F181-414D-B459-1A751E4E29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0240" y="724486"/>
            <a:ext cx="8732044" cy="5106574"/>
          </a:xfrm>
        </p:spPr>
        <p:txBody>
          <a:bodyPr>
            <a:noAutofit/>
          </a:bodyPr>
          <a:lstStyle/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Book Fair – Week of November 11</a:t>
            </a:r>
            <a:r>
              <a:rPr lang="en-US" sz="2400" baseline="30000" dirty="0">
                <a:solidFill>
                  <a:schemeClr val="tx1"/>
                </a:solidFill>
              </a:rPr>
              <a:t>th</a:t>
            </a:r>
            <a:endParaRPr lang="en-US" sz="24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</a:rPr>
              <a:t>Setup – weekend of November 8th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</a:rPr>
              <a:t>A </a:t>
            </a:r>
            <a:r>
              <a:rPr lang="en-US" sz="2200" dirty="0" err="1">
                <a:solidFill>
                  <a:srgbClr val="002060"/>
                </a:solidFill>
              </a:rPr>
              <a:t>SignUpGenius</a:t>
            </a:r>
            <a:r>
              <a:rPr lang="en-US" sz="2200" dirty="0">
                <a:solidFill>
                  <a:srgbClr val="002060"/>
                </a:solidFill>
              </a:rPr>
              <a:t> will be sent out shortly. We need: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</a:rPr>
              <a:t>Help with setup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</a:rPr>
              <a:t>Cashiers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</a:rPr>
              <a:t>Help kids with book selection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</a:rPr>
              <a:t>Stock shelves  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Thanksgiving Dinner – November 14</a:t>
            </a:r>
            <a:r>
              <a:rPr lang="en-US" sz="2400" baseline="30000" dirty="0">
                <a:solidFill>
                  <a:schemeClr val="tx1"/>
                </a:solidFill>
              </a:rPr>
              <a:t>th</a:t>
            </a:r>
            <a:r>
              <a:rPr lang="en-US" sz="2400" dirty="0">
                <a:solidFill>
                  <a:schemeClr val="tx1"/>
                </a:solidFill>
              </a:rPr>
              <a:t> 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</a:rPr>
              <a:t>The Evite with the payment link will be sent soon.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rgbClr val="002060"/>
                </a:solidFill>
              </a:rPr>
              <a:t>SignUpGenius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</a:p>
          <a:p>
            <a:pPr algn="l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9460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02000"/>
                    </a14:imgEffect>
                  </a14:imgLayer>
                </a14:imgProps>
              </a:ext>
            </a:extLst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FE0DF-4259-4C74-AF33-D270F8D09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7214" y="14068"/>
            <a:ext cx="6862713" cy="962599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MSO Upcoming vacancies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513984-9E1E-4AF7-BDE2-98C3A0955D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80202" y="1084252"/>
            <a:ext cx="7308191" cy="3825374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MSO will have three board positions open during the next school year.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Secretary  (voting member and elected position)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Treasurer (voting member and elected position)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VP of Technology (appointed position)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Open elections for the elected positions -  Late January or early February.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Volunteers are needed for the Candidate Review Board as well as for the open positions.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elected candidates will have time to work with the current board members to fully understand and embrace their roles.</a:t>
            </a:r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78DEC07B-6A8E-4F18-BE7A-2686AEB3DA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563" y="5462118"/>
            <a:ext cx="3554437" cy="13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329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02000"/>
                    </a14:imgEffect>
                  </a14:imgLayer>
                </a14:imgProps>
              </a:ext>
            </a:extLst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FE0DF-4259-4C74-AF33-D270F8D09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7214" y="14068"/>
            <a:ext cx="6862713" cy="962599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The Candidate Review Board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513984-9E1E-4AF7-BDE2-98C3A0955D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4443" y="1098319"/>
            <a:ext cx="7200338" cy="3951979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It is a  three (3) member board appointed by the Co-Presidents and approved by the Executive Board.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 They </a:t>
            </a:r>
            <a:r>
              <a:rPr lang="en-US" dirty="0"/>
              <a:t>accept recommendations and applications for nominations.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They will research and vet all possible candidates.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Current MSO board members cannot be part of this committee.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All members of the committee shall be parents of currently enrolled FSA students who are current on their activity fees.</a:t>
            </a:r>
            <a:r>
              <a:rPr lang="en-US" sz="2000" dirty="0"/>
              <a:t> </a:t>
            </a:r>
          </a:p>
          <a:p>
            <a:pPr algn="l"/>
            <a:endParaRPr lang="en-US" sz="2000" dirty="0"/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78DEC07B-6A8E-4F18-BE7A-2686AEB3DA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563" y="5462118"/>
            <a:ext cx="3554437" cy="13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005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02000"/>
                    </a14:imgEffect>
                  </a14:imgLayer>
                </a14:imgProps>
              </a:ext>
            </a:extLst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FE0DF-4259-4C74-AF33-D270F8D09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7214" y="14068"/>
            <a:ext cx="6862713" cy="962599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Job Descriptions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513984-9E1E-4AF7-BDE2-98C3A0955D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5963" y="976667"/>
            <a:ext cx="7200338" cy="4485451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/>
              <a:t>Treasurer</a:t>
            </a:r>
            <a:r>
              <a:rPr lang="en-US" sz="2000" b="1" u="sng" dirty="0"/>
              <a:t> 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Work with applicable parties on reimbursement, vendor payments, etc.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Reconcile bank statements each month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Categorize all expenses in QuickBooks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Work with accountant on tax submittals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Work with all event chairs for petty cash needed for event. </a:t>
            </a:r>
          </a:p>
          <a:p>
            <a:pPr lvl="1" algn="l"/>
            <a:endParaRPr lang="en-US" sz="1800" dirty="0">
              <a:solidFill>
                <a:srgbClr val="002060"/>
              </a:solidFill>
            </a:endParaRPr>
          </a:p>
          <a:p>
            <a:br>
              <a:rPr lang="en-US" dirty="0"/>
            </a:br>
            <a:endParaRPr lang="en-US" sz="1900" dirty="0">
              <a:solidFill>
                <a:srgbClr val="00206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2060"/>
              </a:solidFill>
            </a:endParaRPr>
          </a:p>
          <a:p>
            <a:pPr algn="l"/>
            <a:endParaRPr lang="en-US" sz="2000" dirty="0"/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78DEC07B-6A8E-4F18-BE7A-2686AEB3DA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563" y="5462118"/>
            <a:ext cx="3554437" cy="13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655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02000"/>
                    </a14:imgEffect>
                  </a14:imgLayer>
                </a14:imgProps>
              </a:ext>
            </a:extLst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FE0DF-4259-4C74-AF33-D270F8D09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7214" y="14068"/>
            <a:ext cx="6862713" cy="962599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Job Descriptions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513984-9E1E-4AF7-BDE2-98C3A0955D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5963" y="976667"/>
            <a:ext cx="7200338" cy="4485451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Secretary</a:t>
            </a:r>
            <a:r>
              <a:rPr lang="en-US" dirty="0"/>
              <a:t>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Take minutes at all official board meetings; oversee all electronic communication from the Board (emails, newsletters, website, evites, </a:t>
            </a:r>
            <a:r>
              <a:rPr lang="en-US" dirty="0" err="1">
                <a:solidFill>
                  <a:srgbClr val="002060"/>
                </a:solidFill>
              </a:rPr>
              <a:t>SignUpGenius</a:t>
            </a:r>
            <a:r>
              <a:rPr lang="en-US" dirty="0">
                <a:solidFill>
                  <a:srgbClr val="002060"/>
                </a:solidFill>
              </a:rPr>
              <a:t>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VP of Technology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Maintenance of the MSO website with recent and upcoming events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Publication and distribution of monthly MSO newsletter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Assist MSO board with technology and other communication related needs</a:t>
            </a:r>
          </a:p>
          <a:p>
            <a:pPr lvl="1" algn="l"/>
            <a:endParaRPr lang="en-US" dirty="0"/>
          </a:p>
          <a:p>
            <a:br>
              <a:rPr lang="en-US" dirty="0"/>
            </a:br>
            <a:endParaRPr lang="en-US" sz="1900" dirty="0">
              <a:solidFill>
                <a:srgbClr val="00206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2060"/>
              </a:solidFill>
            </a:endParaRPr>
          </a:p>
          <a:p>
            <a:pPr algn="l"/>
            <a:endParaRPr lang="en-US" sz="2000" dirty="0"/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78DEC07B-6A8E-4F18-BE7A-2686AEB3DA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563" y="5462118"/>
            <a:ext cx="3554437" cy="13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066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02000"/>
                    </a14:imgEffect>
                  </a14:imgLayer>
                </a14:imgProps>
              </a:ext>
            </a:extLst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FE0DF-4259-4C74-AF33-D270F8D09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59589" y="22139"/>
            <a:ext cx="7200338" cy="1388535"/>
          </a:xfrm>
        </p:spPr>
        <p:txBody>
          <a:bodyPr>
            <a:normAutofit/>
          </a:bodyPr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513984-9E1E-4AF7-BDE2-98C3A0955D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9961" y="1407808"/>
            <a:ext cx="7709448" cy="3951979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MSO can be reached at </a:t>
            </a:r>
            <a:r>
              <a:rPr lang="en-US" dirty="0">
                <a:hlinkClick r:id="rId4"/>
              </a:rPr>
              <a:t>mso@fultonscienceacademy.org</a:t>
            </a:r>
            <a:r>
              <a:rPr lang="en-US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You can also reach the Co- President, Koel Roy at 484-433-2427 or at </a:t>
            </a:r>
            <a:r>
              <a:rPr lang="en-US" dirty="0">
                <a:hlinkClick r:id="rId5"/>
              </a:rPr>
              <a:t>koel.roy@fsamso.org</a:t>
            </a:r>
            <a:r>
              <a:rPr lang="en-US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You can reach the Vice President of Parent Engagement, Yvette Lindo, at 678-758-4531 or at </a:t>
            </a:r>
            <a:r>
              <a:rPr lang="en-US" dirty="0">
                <a:hlinkClick r:id="rId6"/>
              </a:rPr>
              <a:t>Yvette.lindo@fsamso.org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Upcoming events, bylaws and other information can be found at </a:t>
            </a:r>
            <a:r>
              <a:rPr lang="en-US" dirty="0">
                <a:hlinkClick r:id="rId7"/>
              </a:rPr>
              <a:t>www.fsamso.org</a:t>
            </a:r>
            <a:r>
              <a:rPr lang="en-US" dirty="0"/>
              <a:t> </a:t>
            </a:r>
          </a:p>
          <a:p>
            <a:pPr algn="l"/>
            <a:r>
              <a:rPr lang="en-US" dirty="0"/>
              <a:t> </a:t>
            </a:r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78DEC07B-6A8E-4F18-BE7A-2686AEB3DAB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563" y="5462118"/>
            <a:ext cx="3554437" cy="13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0510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253</TotalTime>
  <Words>396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Corbel</vt:lpstr>
      <vt:lpstr>Parallax</vt:lpstr>
      <vt:lpstr>MSO Parent Engagement</vt:lpstr>
      <vt:lpstr>Meeting Agenda</vt:lpstr>
      <vt:lpstr>Upcoming Events</vt:lpstr>
      <vt:lpstr>MSO Upcoming vacancies</vt:lpstr>
      <vt:lpstr>The Candidate Review Board</vt:lpstr>
      <vt:lpstr>Job Descriptions</vt:lpstr>
      <vt:lpstr>Job Descriptions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UPCOMING EVENTS</dc:title>
  <dc:creator>koel roy</dc:creator>
  <cp:lastModifiedBy>koel roy</cp:lastModifiedBy>
  <cp:revision>36</cp:revision>
  <dcterms:created xsi:type="dcterms:W3CDTF">2019-09-11T13:47:18Z</dcterms:created>
  <dcterms:modified xsi:type="dcterms:W3CDTF">2019-10-17T18:32:11Z</dcterms:modified>
</cp:coreProperties>
</file>